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C7AD-F535-49D5-8105-082F093C227F}" type="datetimeFigureOut">
              <a:rPr lang="nn-NO" smtClean="0"/>
              <a:t>26.04.2019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0BAD-E9AF-4AE3-A471-BFCFA039BD1E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15456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C7AD-F535-49D5-8105-082F093C227F}" type="datetimeFigureOut">
              <a:rPr lang="nn-NO" smtClean="0"/>
              <a:t>26.04.2019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0BAD-E9AF-4AE3-A471-BFCFA039BD1E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38224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C7AD-F535-49D5-8105-082F093C227F}" type="datetimeFigureOut">
              <a:rPr lang="nn-NO" smtClean="0"/>
              <a:t>26.04.2019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0BAD-E9AF-4AE3-A471-BFCFA039BD1E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775238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C7AD-F535-49D5-8105-082F093C227F}" type="datetimeFigureOut">
              <a:rPr lang="nn-NO" smtClean="0"/>
              <a:t>26.04.2019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0BAD-E9AF-4AE3-A471-BFCFA039BD1E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503699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C7AD-F535-49D5-8105-082F093C227F}" type="datetimeFigureOut">
              <a:rPr lang="nn-NO" smtClean="0"/>
              <a:t>26.04.2019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0BAD-E9AF-4AE3-A471-BFCFA039BD1E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263712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C7AD-F535-49D5-8105-082F093C227F}" type="datetimeFigureOut">
              <a:rPr lang="nn-NO" smtClean="0"/>
              <a:t>26.04.2019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0BAD-E9AF-4AE3-A471-BFCFA039BD1E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356084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C7AD-F535-49D5-8105-082F093C227F}" type="datetimeFigureOut">
              <a:rPr lang="nn-NO" smtClean="0"/>
              <a:t>26.04.2019</a:t>
            </a:fld>
            <a:endParaRPr lang="nn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0BAD-E9AF-4AE3-A471-BFCFA039BD1E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931166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C7AD-F535-49D5-8105-082F093C227F}" type="datetimeFigureOut">
              <a:rPr lang="nn-NO" smtClean="0"/>
              <a:t>26.04.2019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0BAD-E9AF-4AE3-A471-BFCFA039BD1E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27206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C7AD-F535-49D5-8105-082F093C227F}" type="datetimeFigureOut">
              <a:rPr lang="nn-NO" smtClean="0"/>
              <a:t>26.04.2019</a:t>
            </a:fld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0BAD-E9AF-4AE3-A471-BFCFA039BD1E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688245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C7AD-F535-49D5-8105-082F093C227F}" type="datetimeFigureOut">
              <a:rPr lang="nn-NO" smtClean="0"/>
              <a:t>26.04.2019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0BAD-E9AF-4AE3-A471-BFCFA039BD1E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471720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C7AD-F535-49D5-8105-082F093C227F}" type="datetimeFigureOut">
              <a:rPr lang="nn-NO" smtClean="0"/>
              <a:t>26.04.2019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0BAD-E9AF-4AE3-A471-BFCFA039BD1E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902223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8C7AD-F535-49D5-8105-082F093C227F}" type="datetimeFigureOut">
              <a:rPr lang="nn-NO" smtClean="0"/>
              <a:t>26.04.2019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A0BAD-E9AF-4AE3-A471-BFCFA039BD1E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383017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65185"/>
            <a:ext cx="889000" cy="952500"/>
          </a:xfrm>
          <a:prstGeom prst="rect">
            <a:avLst/>
          </a:prstGeom>
        </p:spPr>
      </p:pic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sz="2800" dirty="0" smtClean="0"/>
              <a:t>BTI-Betre Tverrfaglig Innsats i Sykkylven</a:t>
            </a:r>
            <a:endParaRPr lang="nn-NO" sz="2800" dirty="0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343084"/>
              </p:ext>
            </p:extLst>
          </p:nvPr>
        </p:nvGraphicFramePr>
        <p:xfrm>
          <a:off x="457200" y="1600200"/>
          <a:ext cx="8229600" cy="36626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026568"/>
                <a:gridCol w="2088232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nn-NO" dirty="0" smtClean="0"/>
                        <a:t>Nivå 0</a:t>
                      </a:r>
                      <a:endParaRPr lang="nn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mtClean="0"/>
                        <a:t>Nivå 1</a:t>
                      </a:r>
                      <a:endParaRPr lang="nn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dirty="0" smtClean="0"/>
                        <a:t>Nivå 2</a:t>
                      </a:r>
                      <a:endParaRPr lang="nn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dirty="0" smtClean="0"/>
                        <a:t>Nivå 3</a:t>
                      </a:r>
                      <a:endParaRPr lang="nn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n-NO" sz="1200" dirty="0" smtClean="0"/>
                        <a:t>Solid</a:t>
                      </a:r>
                      <a:r>
                        <a:rPr lang="nn-NO" sz="1200" baseline="0" dirty="0" smtClean="0"/>
                        <a:t> start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n-NO" sz="1200" baseline="0" dirty="0" smtClean="0"/>
                        <a:t>MOT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n-NO" sz="1200" baseline="0" dirty="0" smtClean="0"/>
                        <a:t>COS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n-NO" sz="1200" baseline="0" dirty="0" smtClean="0"/>
                        <a:t>ICDP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n-NO" sz="1200" baseline="0" dirty="0" smtClean="0"/>
                        <a:t>Skulehelsesøster </a:t>
                      </a:r>
                      <a:r>
                        <a:rPr lang="nn-NO" sz="1200" baseline="0" dirty="0" smtClean="0"/>
                        <a:t>(trefftid)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n-NO" sz="1200" baseline="0" dirty="0" smtClean="0"/>
                        <a:t>Helsestasjon for ungdom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nn-NO" sz="1200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nn-NO" sz="1200" dirty="0"/>
                    </a:p>
                  </a:txBody>
                  <a:tcP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n-NO" sz="1200" dirty="0" smtClean="0"/>
                        <a:t>PIS-gruppe (skilsmissegruppe)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n-NO" sz="1200" dirty="0" smtClean="0"/>
                        <a:t>Helsesøster</a:t>
                      </a:r>
                      <a:r>
                        <a:rPr lang="nn-NO" sz="1200" baseline="0" dirty="0" smtClean="0"/>
                        <a:t> (timeavtalar)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n-NO" sz="1200" baseline="0" dirty="0" smtClean="0"/>
                        <a:t>EPDS (jordmor</a:t>
                      </a:r>
                      <a:r>
                        <a:rPr lang="nn-NO" sz="1200" baseline="0" dirty="0" smtClean="0"/>
                        <a:t>) Depresjonskartlegging </a:t>
                      </a:r>
                      <a:endParaRPr lang="nn-NO" sz="12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n-NO" sz="1200" dirty="0" smtClean="0"/>
                        <a:t>Miljøterapeut (SUSK)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n-NO" sz="1200" dirty="0" smtClean="0"/>
                        <a:t>ICDP foreldrerettleiing</a:t>
                      </a:r>
                      <a:endParaRPr lang="nn-NO" sz="12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n-NO" sz="1200" dirty="0" smtClean="0"/>
                        <a:t>Solid</a:t>
                      </a:r>
                      <a:r>
                        <a:rPr lang="nn-NO" sz="1200" baseline="0" dirty="0" smtClean="0"/>
                        <a:t> start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n-NO" sz="1200" baseline="0" dirty="0" smtClean="0"/>
                        <a:t>Rusførebyggande team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n-NO" sz="1200" dirty="0" smtClean="0"/>
                        <a:t>Ressursteam (SUSK)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n-NO" sz="1200" dirty="0" smtClean="0"/>
                        <a:t>Inn</a:t>
                      </a:r>
                      <a:r>
                        <a:rPr lang="nn-NO" sz="1200" baseline="0" dirty="0" smtClean="0"/>
                        <a:t> på tunet-</a:t>
                      </a:r>
                      <a:r>
                        <a:rPr lang="nn-NO" sz="1200" dirty="0" smtClean="0"/>
                        <a:t>tilbod</a:t>
                      </a:r>
                      <a:endParaRPr lang="nn-NO" sz="12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n-NO" sz="1200" dirty="0" smtClean="0"/>
                        <a:t>Beredskapsteam</a:t>
                      </a:r>
                      <a:r>
                        <a:rPr lang="nn-NO" sz="1200" baseline="0" dirty="0" smtClean="0"/>
                        <a:t> mot mobbing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n-NO" sz="1200" baseline="0" dirty="0" smtClean="0"/>
                        <a:t>Psykologisk førstehjelp</a:t>
                      </a:r>
                      <a:endParaRPr lang="nn-NO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n-NO" sz="1200" dirty="0" smtClean="0"/>
                        <a:t>PMTO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n-NO" sz="1200" dirty="0" smtClean="0"/>
                        <a:t>COS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n-NO" sz="1200" dirty="0" smtClean="0"/>
                        <a:t>ICDP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n-NO" sz="1200" dirty="0" smtClean="0"/>
                        <a:t>Overgangar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n-NO" sz="1200" dirty="0" smtClean="0"/>
                        <a:t>BIU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n-NO" sz="1200" dirty="0" err="1" smtClean="0"/>
                        <a:t>Euroadad</a:t>
                      </a:r>
                      <a:endParaRPr lang="nn-NO" sz="12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n-NO" sz="1200" dirty="0" smtClean="0"/>
                        <a:t>BAPP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n-NO" sz="1200" dirty="0" smtClean="0"/>
                        <a:t>Fagteam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n-NO" sz="1200" dirty="0" smtClean="0"/>
                        <a:t>Familieterapi-gruppe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n-NO" sz="1200" dirty="0" smtClean="0"/>
                        <a:t>Gardsskule/IPT-tilbod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n-NO" sz="1200" dirty="0" smtClean="0"/>
                        <a:t>Kommunepsykolog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n-NO" sz="1200" dirty="0" smtClean="0"/>
                        <a:t>DU-kurs for ungdom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n-NO" sz="1200" dirty="0" err="1" smtClean="0"/>
                        <a:t>Spes.ped</a:t>
                      </a:r>
                      <a:r>
                        <a:rPr lang="nn-NO" sz="1200" dirty="0" smtClean="0"/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n-NO" sz="1200" dirty="0" smtClean="0"/>
                        <a:t>Skulevegringsteam</a:t>
                      </a:r>
                      <a:endParaRPr lang="nn-NO" sz="12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n-NO" sz="1200" dirty="0" smtClean="0"/>
                        <a:t>Kommune-psykolog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n-NO" sz="1200" dirty="0" smtClean="0"/>
                        <a:t>Ansvarsgrupper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n-NO" sz="1200" dirty="0" smtClean="0"/>
                        <a:t>Individuell plan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n-NO" sz="1200" dirty="0" smtClean="0"/>
                        <a:t>Fagteam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n-NO" sz="1200" dirty="0" smtClean="0"/>
                        <a:t>Barnevernstiltak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n-NO" sz="1200" dirty="0" smtClean="0"/>
                        <a:t>Skulevegringsteam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n-NO" sz="1200" dirty="0" err="1" smtClean="0"/>
                        <a:t>Spes.ped</a:t>
                      </a:r>
                      <a:r>
                        <a:rPr lang="nn-NO" sz="1200" dirty="0" smtClean="0"/>
                        <a:t>.</a:t>
                      </a:r>
                      <a:endParaRPr lang="nn-NO" sz="1200" dirty="0"/>
                    </a:p>
                  </a:txBody>
                  <a:tcPr>
                    <a:solidFill>
                      <a:srgbClr val="FF33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n-NO" sz="1200" b="1" dirty="0" smtClean="0"/>
                        <a:t>Identifiserer barn som </a:t>
                      </a:r>
                      <a:r>
                        <a:rPr lang="nn-NO" sz="1200" b="1" dirty="0" err="1" smtClean="0"/>
                        <a:t>bekymrer</a:t>
                      </a:r>
                      <a:endParaRPr lang="nn-NO" sz="1200" b="1" dirty="0"/>
                    </a:p>
                  </a:txBody>
                  <a:tcP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n-NO" sz="1200" b="1" dirty="0" smtClean="0"/>
                        <a:t>Tenesteinternt tiltaksarbeid</a:t>
                      </a:r>
                      <a:endParaRPr lang="nn-NO" sz="12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n-NO" sz="1200" b="1" dirty="0" smtClean="0"/>
                        <a:t>Enkelt</a:t>
                      </a:r>
                      <a:r>
                        <a:rPr lang="nn-NO" sz="1200" b="1" baseline="0" dirty="0" smtClean="0"/>
                        <a:t> tverrfagleg samarbeid med få involverte tenester</a:t>
                      </a:r>
                      <a:endParaRPr lang="nn-NO" sz="1200" b="1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n-NO" sz="1200" b="1" dirty="0" smtClean="0"/>
                        <a:t>Komplekst tverrfagleg</a:t>
                      </a:r>
                      <a:r>
                        <a:rPr lang="nn-NO" sz="1200" b="1" baseline="0" dirty="0" smtClean="0"/>
                        <a:t> samarbeid med fleire involverte tenester</a:t>
                      </a:r>
                      <a:endParaRPr lang="nn-NO" sz="1200" b="1" dirty="0"/>
                    </a:p>
                  </a:txBody>
                  <a:tcP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731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106</Words>
  <Application>Microsoft Office PowerPoint</Application>
  <PresentationFormat>Skjermfremvisning (4:3)</PresentationFormat>
  <Paragraphs>47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Office-tema</vt:lpstr>
      <vt:lpstr>BTI-Betre Tverrfaglig Innsats i Sykkylven</vt:lpstr>
    </vt:vector>
  </TitlesOfParts>
  <Company>PC Support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BTI-Betre Tverrfaglig Innsats i Sykkylven</dc:title>
  <dc:creator>Monica Hjelmevoll</dc:creator>
  <cp:lastModifiedBy>Monica Hjelmevoll</cp:lastModifiedBy>
  <cp:revision>7</cp:revision>
  <dcterms:created xsi:type="dcterms:W3CDTF">2017-08-29T09:08:02Z</dcterms:created>
  <dcterms:modified xsi:type="dcterms:W3CDTF">2019-04-26T08:30:17Z</dcterms:modified>
</cp:coreProperties>
</file>