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545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8224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77523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0369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6371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5608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3116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7206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8824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7172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0222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8C7AD-F535-49D5-8105-082F093C227F}" type="datetimeFigureOut">
              <a:rPr lang="nn-NO" smtClean="0"/>
              <a:t>26.04.2019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0BAD-E9AF-4AE3-A471-BFCFA039BD1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301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5185"/>
            <a:ext cx="889000" cy="952500"/>
          </a:xfrm>
          <a:prstGeom prst="rect">
            <a:avLst/>
          </a:prstGeom>
        </p:spPr>
      </p:pic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2800" dirty="0" smtClean="0"/>
              <a:t>BTI-Betre Tverrfaglig Innsats i Sykkylven</a:t>
            </a:r>
            <a:endParaRPr lang="nn-NO" sz="2800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43084"/>
              </p:ext>
            </p:extLst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26568"/>
                <a:gridCol w="208823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nn-NO" dirty="0" smtClean="0"/>
                        <a:t>Nivå 0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mtClean="0"/>
                        <a:t>Nivå 1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Nivå 2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Nivå 3</a:t>
                      </a:r>
                      <a:endParaRPr lang="nn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Solid</a:t>
                      </a:r>
                      <a:r>
                        <a:rPr lang="nn-NO" sz="1200" baseline="0" dirty="0" smtClean="0"/>
                        <a:t> start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MOT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COS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ICDP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Skulehelsesøster </a:t>
                      </a:r>
                      <a:r>
                        <a:rPr lang="nn-NO" sz="1200" baseline="0" dirty="0" smtClean="0"/>
                        <a:t>(trefftid)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Helsestasjon for ungdom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nn-NO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nn-NO" sz="1200" dirty="0"/>
                    </a:p>
                  </a:txBody>
                  <a:tcP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PIS-gruppe (skilsmissegruppe)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Helsesøster</a:t>
                      </a:r>
                      <a:r>
                        <a:rPr lang="nn-NO" sz="1200" baseline="0" dirty="0" smtClean="0"/>
                        <a:t> (timeavtalar)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EPDS (jordmor</a:t>
                      </a:r>
                      <a:r>
                        <a:rPr lang="nn-NO" sz="1200" baseline="0" dirty="0" smtClean="0"/>
                        <a:t>) Depresjonskartlegging </a:t>
                      </a:r>
                      <a:endParaRPr lang="nn-NO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Miljøterapeut (SUSK)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ICDP foreldrerettleiing</a:t>
                      </a:r>
                      <a:endParaRPr lang="nn-NO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Solid</a:t>
                      </a:r>
                      <a:r>
                        <a:rPr lang="nn-NO" sz="1200" baseline="0" dirty="0" smtClean="0"/>
                        <a:t> start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Rusførebyggande 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Ressursteam (SUSK)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Inn</a:t>
                      </a:r>
                      <a:r>
                        <a:rPr lang="nn-NO" sz="1200" baseline="0" dirty="0" smtClean="0"/>
                        <a:t> på tunet-</a:t>
                      </a:r>
                      <a:r>
                        <a:rPr lang="nn-NO" sz="1200" dirty="0" smtClean="0"/>
                        <a:t>tilbod</a:t>
                      </a:r>
                      <a:endParaRPr lang="nn-NO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Beredskapsteam</a:t>
                      </a:r>
                      <a:r>
                        <a:rPr lang="nn-NO" sz="1200" baseline="0" dirty="0" smtClean="0"/>
                        <a:t> mot mobbing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baseline="0" dirty="0" smtClean="0"/>
                        <a:t>Psykologisk førstehjelp</a:t>
                      </a:r>
                      <a:endParaRPr lang="nn-NO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PMTO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COS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ICDP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Overgangar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BIU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err="1" smtClean="0"/>
                        <a:t>Euroadad</a:t>
                      </a:r>
                      <a:endParaRPr lang="nn-NO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BAPP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Fagteam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Familieterapi-gruppe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Gardsskule/IPT-tilbod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Kommunepsykolog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DU-kurs for ungdom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err="1" smtClean="0"/>
                        <a:t>Spes.ped</a:t>
                      </a:r>
                      <a:r>
                        <a:rPr lang="nn-NO" sz="1200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Skulevegringsteam</a:t>
                      </a:r>
                      <a:endParaRPr lang="nn-NO" sz="12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Kommune-psykolog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Ansvarsgrupper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Individuell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Fagteam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Barnevernstiltak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smtClean="0"/>
                        <a:t>Skulevegringsteam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200" dirty="0" err="1" smtClean="0"/>
                        <a:t>Spes.ped</a:t>
                      </a:r>
                      <a:r>
                        <a:rPr lang="nn-NO" sz="1200" dirty="0" smtClean="0"/>
                        <a:t>.</a:t>
                      </a:r>
                      <a:endParaRPr lang="nn-NO" sz="12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n-NO" sz="1200" b="1" dirty="0" smtClean="0"/>
                        <a:t>Identifiserer barn som </a:t>
                      </a:r>
                      <a:r>
                        <a:rPr lang="nn-NO" sz="1200" b="1" dirty="0" err="1" smtClean="0"/>
                        <a:t>bekymrer</a:t>
                      </a:r>
                      <a:endParaRPr lang="nn-NO" sz="1200" b="1" dirty="0"/>
                    </a:p>
                  </a:txBody>
                  <a:tcP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/>
                        <a:t>Tenesteinternt tiltaksarbeid</a:t>
                      </a:r>
                      <a:endParaRPr lang="nn-NO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/>
                        <a:t>Enkelt</a:t>
                      </a:r>
                      <a:r>
                        <a:rPr lang="nn-NO" sz="1200" b="1" baseline="0" dirty="0" smtClean="0"/>
                        <a:t> tverrfagleg samarbeid med få involverte tenester</a:t>
                      </a:r>
                      <a:endParaRPr lang="nn-NO" sz="1200" b="1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/>
                        <a:t>Komplekst tverrfagleg</a:t>
                      </a:r>
                      <a:r>
                        <a:rPr lang="nn-NO" sz="1200" b="1" baseline="0" dirty="0" smtClean="0"/>
                        <a:t> samarbeid med fleire involverte tenester</a:t>
                      </a:r>
                      <a:endParaRPr lang="nn-NO" sz="1200" b="1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3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106</Words>
  <Application>Microsoft Office PowerPoint</Application>
  <PresentationFormat>Skjermfremvisning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BTI-Betre Tverrfaglig Innsats i Sykkylven</vt:lpstr>
    </vt:vector>
  </TitlesOfParts>
  <Company>PC Support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BTI-Betre Tverrfaglig Innsats i Sykkylven</dc:title>
  <dc:creator>Monica Hjelmevoll</dc:creator>
  <cp:lastModifiedBy>Monica Hjelmevoll</cp:lastModifiedBy>
  <cp:revision>7</cp:revision>
  <dcterms:created xsi:type="dcterms:W3CDTF">2017-08-29T09:08:02Z</dcterms:created>
  <dcterms:modified xsi:type="dcterms:W3CDTF">2019-04-26T08:30:17Z</dcterms:modified>
</cp:coreProperties>
</file>